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tags/tag33.xml" ContentType="application/vnd.openxmlformats-officedocument.presentationml.tags+xml"/>
  <Override PartName="/ppt/notesSlides/notesSlide35.xml" ContentType="application/vnd.openxmlformats-officedocument.presentationml.notesSlide+xml"/>
  <Override PartName="/ppt/tags/tag34.xml" ContentType="application/vnd.openxmlformats-officedocument.presentationml.tags+xml"/>
  <Override PartName="/ppt/notesSlides/notesSlide36.xml" ContentType="application/vnd.openxmlformats-officedocument.presentationml.notesSlide+xml"/>
  <Override PartName="/ppt/tags/tag35.xml" ContentType="application/vnd.openxmlformats-officedocument.presentationml.tags+xml"/>
  <Override PartName="/ppt/notesSlides/notesSlide37.xml" ContentType="application/vnd.openxmlformats-officedocument.presentationml.notesSlide+xml"/>
  <Override PartName="/ppt/tags/tag36.xml" ContentType="application/vnd.openxmlformats-officedocument.presentationml.tags+xml"/>
  <Override PartName="/ppt/notesSlides/notesSlide38.xml" ContentType="application/vnd.openxmlformats-officedocument.presentationml.notesSlide+xml"/>
  <Override PartName="/ppt/tags/tag37.xml" ContentType="application/vnd.openxmlformats-officedocument.presentationml.tags+xml"/>
  <Override PartName="/ppt/notesSlides/notesSlide39.xml" ContentType="application/vnd.openxmlformats-officedocument.presentationml.notesSlide+xml"/>
  <Override PartName="/ppt/tags/tag38.xml" ContentType="application/vnd.openxmlformats-officedocument.presentationml.tags+xml"/>
  <Override PartName="/ppt/notesSlides/notesSlide40.xml" ContentType="application/vnd.openxmlformats-officedocument.presentationml.notesSlide+xml"/>
  <Override PartName="/ppt/tags/tag39.xml" ContentType="application/vnd.openxmlformats-officedocument.presentationml.tags+xml"/>
  <Override PartName="/ppt/notesSlides/notesSlide41.xml" ContentType="application/vnd.openxmlformats-officedocument.presentationml.notesSlide+xml"/>
  <Override PartName="/ppt/tags/tag40.xml" ContentType="application/vnd.openxmlformats-officedocument.presentationml.tags+xml"/>
  <Override PartName="/ppt/notesSlides/notesSlide42.xml" ContentType="application/vnd.openxmlformats-officedocument.presentationml.notesSlide+xml"/>
  <Override PartName="/ppt/tags/tag41.xml" ContentType="application/vnd.openxmlformats-officedocument.presentationml.tags+xml"/>
  <Override PartName="/ppt/notesSlides/notesSlide43.xml" ContentType="application/vnd.openxmlformats-officedocument.presentationml.notesSlide+xml"/>
  <Override PartName="/ppt/tags/tag42.xml" ContentType="application/vnd.openxmlformats-officedocument.presentationml.tags+xml"/>
  <Override PartName="/ppt/notesSlides/notesSlide44.xml" ContentType="application/vnd.openxmlformats-officedocument.presentationml.notesSlide+xml"/>
  <Override PartName="/ppt/tags/tag43.xml" ContentType="application/vnd.openxmlformats-officedocument.presentationml.tags+xml"/>
  <Override PartName="/ppt/notesSlides/notesSlide45.xml" ContentType="application/vnd.openxmlformats-officedocument.presentationml.notesSlide+xml"/>
  <Override PartName="/ppt/tags/tag44.xml" ContentType="application/vnd.openxmlformats-officedocument.presentationml.tags+xml"/>
  <Override PartName="/ppt/notesSlides/notesSlide46.xml" ContentType="application/vnd.openxmlformats-officedocument.presentationml.notesSlide+xml"/>
  <Override PartName="/ppt/tags/tag45.xml" ContentType="application/vnd.openxmlformats-officedocument.presentationml.tags+xml"/>
  <Override PartName="/ppt/notesSlides/notesSlide47.xml" ContentType="application/vnd.openxmlformats-officedocument.presentationml.notesSlide+xml"/>
  <Override PartName="/ppt/tags/tag46.xml" ContentType="application/vnd.openxmlformats-officedocument.presentationml.tags+xml"/>
  <Override PartName="/ppt/notesSlides/notesSlide48.xml" ContentType="application/vnd.openxmlformats-officedocument.presentationml.notesSlide+xml"/>
  <Override PartName="/ppt/tags/tag47.xml" ContentType="application/vnd.openxmlformats-officedocument.presentationml.tags+xml"/>
  <Override PartName="/ppt/notesSlides/notesSlide49.xml" ContentType="application/vnd.openxmlformats-officedocument.presentationml.notesSlide+xml"/>
  <Override PartName="/ppt/tags/tag48.xml" ContentType="application/vnd.openxmlformats-officedocument.presentationml.tags+xml"/>
  <Override PartName="/ppt/notesSlides/notesSlide50.xml" ContentType="application/vnd.openxmlformats-officedocument.presentationml.notesSlide+xml"/>
  <Override PartName="/ppt/tags/tag49.xml" ContentType="application/vnd.openxmlformats-officedocument.presentationml.tags+xml"/>
  <Override PartName="/ppt/notesSlides/notesSlide51.xml" ContentType="application/vnd.openxmlformats-officedocument.presentationml.notesSlide+xml"/>
  <Override PartName="/ppt/tags/tag50.xml" ContentType="application/vnd.openxmlformats-officedocument.presentationml.tags+xml"/>
  <Override PartName="/ppt/notesSlides/notesSlide52.xml" ContentType="application/vnd.openxmlformats-officedocument.presentationml.notesSlide+xml"/>
  <Override PartName="/ppt/tags/tag51.xml" ContentType="application/vnd.openxmlformats-officedocument.presentationml.tags+xml"/>
  <Override PartName="/ppt/notesSlides/notesSlide53.xml" ContentType="application/vnd.openxmlformats-officedocument.presentationml.notesSlide+xml"/>
  <Override PartName="/ppt/tags/tag52.xml" ContentType="application/vnd.openxmlformats-officedocument.presentationml.tags+xml"/>
  <Override PartName="/ppt/notesSlides/notesSlide54.xml" ContentType="application/vnd.openxmlformats-officedocument.presentationml.notesSlide+xml"/>
  <Override PartName="/ppt/tags/tag53.xml" ContentType="application/vnd.openxmlformats-officedocument.presentationml.tags+xml"/>
  <Override PartName="/ppt/notesSlides/notesSlide55.xml" ContentType="application/vnd.openxmlformats-officedocument.presentationml.notesSlide+xml"/>
  <Override PartName="/ppt/tags/tag54.xml" ContentType="application/vnd.openxmlformats-officedocument.presentationml.tags+xml"/>
  <Override PartName="/ppt/notesSlides/notesSlide56.xml" ContentType="application/vnd.openxmlformats-officedocument.presentationml.notesSlide+xml"/>
  <Override PartName="/ppt/tags/tag55.xml" ContentType="application/vnd.openxmlformats-officedocument.presentationml.tags+xml"/>
  <Override PartName="/ppt/notesSlides/notesSlide57.xml" ContentType="application/vnd.openxmlformats-officedocument.presentationml.notesSlide+xml"/>
  <Override PartName="/ppt/tags/tag56.xml" ContentType="application/vnd.openxmlformats-officedocument.presentationml.tags+xml"/>
  <Override PartName="/ppt/notesSlides/notesSlide58.xml" ContentType="application/vnd.openxmlformats-officedocument.presentationml.notesSlide+xml"/>
  <Override PartName="/ppt/tags/tag57.xml" ContentType="application/vnd.openxmlformats-officedocument.presentationml.tags+xml"/>
  <Override PartName="/ppt/notesSlides/notesSlide59.xml" ContentType="application/vnd.openxmlformats-officedocument.presentationml.notesSlide+xml"/>
  <Override PartName="/ppt/tags/tag58.xml" ContentType="application/vnd.openxmlformats-officedocument.presentationml.tags+xml"/>
  <Override PartName="/ppt/notesSlides/notesSlide60.xml" ContentType="application/vnd.openxmlformats-officedocument.presentationml.notesSlide+xml"/>
  <Override PartName="/ppt/tags/tag59.xml" ContentType="application/vnd.openxmlformats-officedocument.presentationml.tags+xml"/>
  <Override PartName="/ppt/notesSlides/notesSlide61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4"/>
  </p:notesMasterIdLst>
  <p:handoutMasterIdLst>
    <p:handoutMasterId r:id="rId65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617" r:id="rId23"/>
    <p:sldId id="618" r:id="rId24"/>
    <p:sldId id="580" r:id="rId25"/>
    <p:sldId id="578" r:id="rId26"/>
    <p:sldId id="581" r:id="rId27"/>
    <p:sldId id="579" r:id="rId28"/>
    <p:sldId id="582" r:id="rId29"/>
    <p:sldId id="583" r:id="rId30"/>
    <p:sldId id="584" r:id="rId31"/>
    <p:sldId id="586" r:id="rId32"/>
    <p:sldId id="585" r:id="rId33"/>
    <p:sldId id="587" r:id="rId34"/>
    <p:sldId id="589" r:id="rId35"/>
    <p:sldId id="590" r:id="rId36"/>
    <p:sldId id="591" r:id="rId37"/>
    <p:sldId id="592" r:id="rId38"/>
    <p:sldId id="593" r:id="rId39"/>
    <p:sldId id="588" r:id="rId40"/>
    <p:sldId id="594" r:id="rId41"/>
    <p:sldId id="595" r:id="rId42"/>
    <p:sldId id="612" r:id="rId43"/>
    <p:sldId id="613" r:id="rId44"/>
    <p:sldId id="596" r:id="rId45"/>
    <p:sldId id="597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5" r:id="rId54"/>
    <p:sldId id="606" r:id="rId55"/>
    <p:sldId id="607" r:id="rId56"/>
    <p:sldId id="609" r:id="rId57"/>
    <p:sldId id="608" r:id="rId58"/>
    <p:sldId id="614" r:id="rId59"/>
    <p:sldId id="615" r:id="rId60"/>
    <p:sldId id="611" r:id="rId61"/>
    <p:sldId id="610" r:id="rId62"/>
    <p:sldId id="616" r:id="rId6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0" autoAdjust="0"/>
    <p:restoredTop sz="84132" autoAdjust="0"/>
  </p:normalViewPr>
  <p:slideViewPr>
    <p:cSldViewPr>
      <p:cViewPr varScale="1">
        <p:scale>
          <a:sx n="82" d="100"/>
          <a:sy n="82" d="100"/>
        </p:scale>
        <p:origin x="184" y="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36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typeplate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developer.mozilla.org/en-US/docs/Web/CSS/Pseudo-classe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E674F0-D57A-F046-8EAF-C603B381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Safe Fonts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0155BF23-682B-1C45-AF22-FB9BB2FC9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651914"/>
              </p:ext>
            </p:extLst>
          </p:nvPr>
        </p:nvGraphicFramePr>
        <p:xfrm>
          <a:off x="457200" y="1143000"/>
          <a:ext cx="8305800" cy="4343400"/>
        </p:xfrm>
        <a:graphic>
          <a:graphicData uri="http://schemas.openxmlformats.org/drawingml/2006/table">
            <a:tbl>
              <a:tblPr/>
              <a:tblGrid>
                <a:gridCol w="1730056">
                  <a:extLst>
                    <a:ext uri="{9D8B030D-6E8A-4147-A177-3AD203B41FA5}">
                      <a16:colId xmlns:a16="http://schemas.microsoft.com/office/drawing/2014/main" xmlns="" val="4023006908"/>
                    </a:ext>
                  </a:extLst>
                </a:gridCol>
                <a:gridCol w="1698944">
                  <a:extLst>
                    <a:ext uri="{9D8B030D-6E8A-4147-A177-3AD203B41FA5}">
                      <a16:colId xmlns:a16="http://schemas.microsoft.com/office/drawing/2014/main" xmlns="" val="170281568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xmlns="" val="831280911"/>
                    </a:ext>
                  </a:extLst>
                </a:gridCol>
              </a:tblGrid>
              <a:tr h="73777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Name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Generic type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 dirty="0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Notes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0341163"/>
                  </a:ext>
                </a:extLst>
              </a:tr>
              <a:tr h="73777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Arial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sans-serif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Good practice to add Helvetica along with Arial.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75081095"/>
                  </a:ext>
                </a:extLst>
              </a:tr>
              <a:tr h="73777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Courier New" panose="02070309020205020404" pitchFamily="49" charset="0"/>
                        </a:rPr>
                        <a:t>Courier New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Courier New" panose="02070309020205020404" pitchFamily="49" charset="0"/>
                        </a:rPr>
                        <a:t>monospace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Courier New" panose="02070309020205020404" pitchFamily="49" charset="0"/>
                        </a:rPr>
                        <a:t>Good practice to add Courier along with Courier New.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8548323"/>
                  </a:ext>
                </a:extLst>
              </a:tr>
              <a:tr h="44467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Georgia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serif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 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7206223"/>
                  </a:ext>
                </a:extLst>
              </a:tr>
              <a:tr h="73777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Times New Roman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serif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Good practice to add Times along with Times New Roman.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4602979"/>
                  </a:ext>
                </a:extLst>
              </a:tr>
              <a:tr h="57546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Trebuchet MS" panose="020B0703020202090204" pitchFamily="34" charset="0"/>
                        </a:rPr>
                        <a:t>Trebuchet MS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Trebuchet MS" panose="020B0703020202090204" pitchFamily="34" charset="0"/>
                        </a:rPr>
                        <a:t>sans-serif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Trebuchet MS" panose="020B0703020202090204" pitchFamily="34" charset="0"/>
                        </a:rPr>
                        <a:t>Not widely available on Mobile Devices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6745139"/>
                  </a:ext>
                </a:extLst>
              </a:tr>
              <a:tr h="37215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Verdana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sans-serif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5452" marR="5452" marT="545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81306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7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374F34-9920-624F-A332-043754C7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Font-Family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xmlns="" id="{8EF3C98F-47DB-7647-9B94-1E03B65026B1}"/>
              </a:ext>
            </a:extLst>
          </p:cNvPr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xmlns="" id="{4934AEB4-32B9-DD47-9AA0-F29B99BCECF1}"/>
              </a:ext>
            </a:extLst>
          </p:cNvPr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CSS Font-Family Syntax</a:t>
            </a:r>
            <a:endParaRPr dirty="0"/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xmlns="" id="{0448AD89-B6E7-FE40-897D-FB904EEBBFB1}"/>
              </a:ext>
            </a:extLst>
          </p:cNvPr>
          <p:cNvSpPr/>
          <p:nvPr/>
        </p:nvSpPr>
        <p:spPr>
          <a:xfrm>
            <a:off x="457200" y="828000"/>
            <a:ext cx="8152920" cy="519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Cannot guarantee availability of fonts available to the browser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 Supply a font-family stack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 Browser leverages the first font from the stack that is available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 Always provide suitable web safe font (sans-serif &amp; serif below)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 Font names with spaces must include quotes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Arial, Helvetica, sans-serif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ctr">
              <a:lnSpc>
                <a:spcPct val="100000"/>
              </a:lnSpc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/>
            <a:r>
              <a:rPr lang="en-US" sz="2000" dirty="0"/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”Times New Roman”, Times, serif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812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10900</TotalTime>
  <Words>1744</Words>
  <Application>Microsoft Macintosh PowerPoint</Application>
  <PresentationFormat>On-screen Show (4:3)</PresentationFormat>
  <Paragraphs>352</Paragraphs>
  <Slides>62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Calibri</vt:lpstr>
      <vt:lpstr>Calibri Light</vt:lpstr>
      <vt:lpstr>Courier New</vt:lpstr>
      <vt:lpstr>Georgia</vt:lpstr>
      <vt:lpstr>Roboto</vt:lpstr>
      <vt:lpstr>Times New Roman</vt:lpstr>
      <vt:lpstr>Trebuchet MS</vt:lpstr>
      <vt:lpstr>Verdana</vt:lpstr>
      <vt:lpstr>Arial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Web Safe Fonts</vt:lpstr>
      <vt:lpstr>Font-Family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Edward Brennan</cp:lastModifiedBy>
  <cp:revision>1489</cp:revision>
  <cp:lastPrinted>2016-01-30T16:23:56Z</cp:lastPrinted>
  <dcterms:created xsi:type="dcterms:W3CDTF">2015-01-20T17:19:00Z</dcterms:created>
  <dcterms:modified xsi:type="dcterms:W3CDTF">2018-05-09T12:53:36Z</dcterms:modified>
</cp:coreProperties>
</file>